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73" r:id="rId3"/>
    <p:sldId id="275" r:id="rId4"/>
    <p:sldId id="276" r:id="rId5"/>
    <p:sldId id="1252" r:id="rId6"/>
    <p:sldId id="277" r:id="rId7"/>
  </p:sldIdLst>
  <p:sldSz cx="12192000" cy="6858000"/>
  <p:notesSz cx="6858000" cy="2076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5" autoAdjust="0"/>
    <p:restoredTop sz="65152" autoAdjust="0"/>
  </p:normalViewPr>
  <p:slideViewPr>
    <p:cSldViewPr snapToGrid="0">
      <p:cViewPr varScale="1">
        <p:scale>
          <a:sx n="43" d="100"/>
          <a:sy n="43" d="100"/>
        </p:scale>
        <p:origin x="3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inh/Documents/HALE%20data/Output%20Graph%20Panels%202211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inh/Documents/HALE%20data/Output%20Graph%20Panels%202211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1"/>
              <a:t>1. HALE and Total</a:t>
            </a:r>
            <a:r>
              <a:rPr lang="en-GB" sz="1100" b="1" baseline="0"/>
              <a:t> Health Expenditure (PPP$), 3 Segment Model</a:t>
            </a:r>
            <a:endParaRPr lang="en-GB" sz="1100" b="1"/>
          </a:p>
        </c:rich>
      </c:tx>
      <c:layout>
        <c:manualLayout>
          <c:xMode val="edge"/>
          <c:yMode val="edge"/>
          <c:x val="0.131578947368421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'HALE THE PPP'!$C$1</c:f>
              <c:strCache>
                <c:ptCount val="1"/>
                <c:pt idx="0">
                  <c:v>THE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2"/>
            <c:spPr>
              <a:noFill/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xVal>
            <c:numRef>
              <c:f>'HALE THE PPP'!$C$2:$C$196</c:f>
              <c:numCache>
                <c:formatCode>0</c:formatCode>
                <c:ptCount val="195"/>
                <c:pt idx="0">
                  <c:v>210.9</c:v>
                </c:pt>
                <c:pt idx="1">
                  <c:v>835.7</c:v>
                </c:pt>
                <c:pt idx="2">
                  <c:v>1032.5</c:v>
                </c:pt>
                <c:pt idx="3">
                  <c:v>691.79999999999905</c:v>
                </c:pt>
                <c:pt idx="4">
                  <c:v>7920.1</c:v>
                </c:pt>
                <c:pt idx="5">
                  <c:v>205.5</c:v>
                </c:pt>
                <c:pt idx="6">
                  <c:v>1249.5</c:v>
                </c:pt>
                <c:pt idx="7">
                  <c:v>1719.5</c:v>
                </c:pt>
                <c:pt idx="8">
                  <c:v>889.7</c:v>
                </c:pt>
                <c:pt idx="9">
                  <c:v>4971.3</c:v>
                </c:pt>
                <c:pt idx="10">
                  <c:v>5203.8</c:v>
                </c:pt>
                <c:pt idx="11">
                  <c:v>1147.8</c:v>
                </c:pt>
                <c:pt idx="12">
                  <c:v>2288.8000000000002</c:v>
                </c:pt>
                <c:pt idx="13">
                  <c:v>95.7</c:v>
                </c:pt>
                <c:pt idx="14">
                  <c:v>1251.8</c:v>
                </c:pt>
                <c:pt idx="15">
                  <c:v>1141.0999999999999</c:v>
                </c:pt>
                <c:pt idx="16">
                  <c:v>5056</c:v>
                </c:pt>
                <c:pt idx="17">
                  <c:v>512.29999999999905</c:v>
                </c:pt>
                <c:pt idx="18">
                  <c:v>80.599999999999895</c:v>
                </c:pt>
                <c:pt idx="19">
                  <c:v>7184.6999999999898</c:v>
                </c:pt>
                <c:pt idx="20">
                  <c:v>250.3</c:v>
                </c:pt>
                <c:pt idx="21">
                  <c:v>451.8</c:v>
                </c:pt>
                <c:pt idx="22">
                  <c:v>1190.2</c:v>
                </c:pt>
                <c:pt idx="23">
                  <c:v>962.4</c:v>
                </c:pt>
                <c:pt idx="24">
                  <c:v>1870.3</c:v>
                </c:pt>
                <c:pt idx="25">
                  <c:v>1888.8</c:v>
                </c:pt>
                <c:pt idx="26">
                  <c:v>1711.5</c:v>
                </c:pt>
                <c:pt idx="27">
                  <c:v>97.2</c:v>
                </c:pt>
                <c:pt idx="28">
                  <c:v>54.7</c:v>
                </c:pt>
                <c:pt idx="29">
                  <c:v>219</c:v>
                </c:pt>
                <c:pt idx="30">
                  <c:v>149.19999999999999</c:v>
                </c:pt>
                <c:pt idx="31">
                  <c:v>5100.6000000000004</c:v>
                </c:pt>
                <c:pt idx="32">
                  <c:v>356.9</c:v>
                </c:pt>
                <c:pt idx="33">
                  <c:v>27.5</c:v>
                </c:pt>
                <c:pt idx="34">
                  <c:v>98.6</c:v>
                </c:pt>
                <c:pt idx="35">
                  <c:v>2095.1</c:v>
                </c:pt>
                <c:pt idx="36">
                  <c:v>743.5</c:v>
                </c:pt>
                <c:pt idx="37">
                  <c:v>833.8</c:v>
                </c:pt>
                <c:pt idx="38">
                  <c:v>142.1</c:v>
                </c:pt>
                <c:pt idx="39">
                  <c:v>197.2</c:v>
                </c:pt>
                <c:pt idx="40">
                  <c:v>1351.6</c:v>
                </c:pt>
                <c:pt idx="41">
                  <c:v>162.9</c:v>
                </c:pt>
                <c:pt idx="42">
                  <c:v>1625.2</c:v>
                </c:pt>
                <c:pt idx="43">
                  <c:v>2393.5</c:v>
                </c:pt>
                <c:pt idx="44">
                  <c:v>1693.8</c:v>
                </c:pt>
                <c:pt idx="45">
                  <c:v>2510.4</c:v>
                </c:pt>
                <c:pt idx="46">
                  <c:v>30.7</c:v>
                </c:pt>
                <c:pt idx="47">
                  <c:v>5151.8</c:v>
                </c:pt>
                <c:pt idx="48">
                  <c:v>129.30000000000001</c:v>
                </c:pt>
                <c:pt idx="49">
                  <c:v>640.1</c:v>
                </c:pt>
                <c:pt idx="50">
                  <c:v>960.9</c:v>
                </c:pt>
                <c:pt idx="51">
                  <c:v>1045</c:v>
                </c:pt>
                <c:pt idx="52">
                  <c:v>575</c:v>
                </c:pt>
                <c:pt idx="53">
                  <c:v>633.79999999999905</c:v>
                </c:pt>
                <c:pt idx="54">
                  <c:v>742.5</c:v>
                </c:pt>
                <c:pt idx="55">
                  <c:v>39.9</c:v>
                </c:pt>
                <c:pt idx="56">
                  <c:v>1956.8</c:v>
                </c:pt>
                <c:pt idx="57">
                  <c:v>77.8</c:v>
                </c:pt>
                <c:pt idx="58">
                  <c:v>225.5</c:v>
                </c:pt>
                <c:pt idx="59">
                  <c:v>348.4</c:v>
                </c:pt>
                <c:pt idx="60">
                  <c:v>4214</c:v>
                </c:pt>
                <c:pt idx="61">
                  <c:v>5029.2</c:v>
                </c:pt>
                <c:pt idx="62">
                  <c:v>611.20000000000005</c:v>
                </c:pt>
                <c:pt idx="63">
                  <c:v>822.3</c:v>
                </c:pt>
                <c:pt idx="64">
                  <c:v>5526.8</c:v>
                </c:pt>
                <c:pt idx="65">
                  <c:v>224.8</c:v>
                </c:pt>
                <c:pt idx="66">
                  <c:v>2344.1999999999998</c:v>
                </c:pt>
                <c:pt idx="67">
                  <c:v>3501.2</c:v>
                </c:pt>
                <c:pt idx="68">
                  <c:v>694.9</c:v>
                </c:pt>
                <c:pt idx="69">
                  <c:v>1944.2</c:v>
                </c:pt>
                <c:pt idx="70">
                  <c:v>503.3</c:v>
                </c:pt>
                <c:pt idx="71">
                  <c:v>123.6</c:v>
                </c:pt>
                <c:pt idx="72">
                  <c:v>104.8</c:v>
                </c:pt>
                <c:pt idx="73">
                  <c:v>369.9</c:v>
                </c:pt>
                <c:pt idx="74">
                  <c:v>114.4</c:v>
                </c:pt>
                <c:pt idx="75">
                  <c:v>382.4</c:v>
                </c:pt>
                <c:pt idx="76">
                  <c:v>2055.4</c:v>
                </c:pt>
                <c:pt idx="77">
                  <c:v>4161.8</c:v>
                </c:pt>
                <c:pt idx="78">
                  <c:v>231.6</c:v>
                </c:pt>
                <c:pt idx="79">
                  <c:v>365.3</c:v>
                </c:pt>
                <c:pt idx="80">
                  <c:v>1515.2</c:v>
                </c:pt>
                <c:pt idx="81">
                  <c:v>460.4</c:v>
                </c:pt>
                <c:pt idx="82">
                  <c:v>5294.8</c:v>
                </c:pt>
                <c:pt idx="83">
                  <c:v>2542.9</c:v>
                </c:pt>
                <c:pt idx="84">
                  <c:v>3443.1</c:v>
                </c:pt>
                <c:pt idx="85">
                  <c:v>533</c:v>
                </c:pt>
                <c:pt idx="86">
                  <c:v>4605.1000000000004</c:v>
                </c:pt>
                <c:pt idx="87">
                  <c:v>559</c:v>
                </c:pt>
                <c:pt idx="88">
                  <c:v>810.7</c:v>
                </c:pt>
                <c:pt idx="89">
                  <c:v>165.1</c:v>
                </c:pt>
                <c:pt idx="90">
                  <c:v>216.7</c:v>
                </c:pt>
                <c:pt idx="91">
                  <c:v>2816.2</c:v>
                </c:pt>
                <c:pt idx="92">
                  <c:v>272</c:v>
                </c:pt>
                <c:pt idx="93">
                  <c:v>160.9</c:v>
                </c:pt>
                <c:pt idx="94">
                  <c:v>1513.1</c:v>
                </c:pt>
                <c:pt idx="95">
                  <c:v>843.9</c:v>
                </c:pt>
                <c:pt idx="96">
                  <c:v>289.39999999999998</c:v>
                </c:pt>
                <c:pt idx="97">
                  <c:v>349</c:v>
                </c:pt>
                <c:pt idx="98">
                  <c:v>489</c:v>
                </c:pt>
                <c:pt idx="99">
                  <c:v>1937.1</c:v>
                </c:pt>
                <c:pt idx="100">
                  <c:v>6680.6</c:v>
                </c:pt>
                <c:pt idx="101">
                  <c:v>928.2</c:v>
                </c:pt>
                <c:pt idx="102">
                  <c:v>75.7</c:v>
                </c:pt>
                <c:pt idx="103">
                  <c:v>136.1</c:v>
                </c:pt>
                <c:pt idx="104">
                  <c:v>1110.8</c:v>
                </c:pt>
                <c:pt idx="105">
                  <c:v>1383.9</c:v>
                </c:pt>
                <c:pt idx="106">
                  <c:v>81.900000000000006</c:v>
                </c:pt>
                <c:pt idx="107">
                  <c:v>3825.3</c:v>
                </c:pt>
                <c:pt idx="108">
                  <c:v>529.20000000000005</c:v>
                </c:pt>
                <c:pt idx="109">
                  <c:v>190.4</c:v>
                </c:pt>
                <c:pt idx="110">
                  <c:v>1150.3</c:v>
                </c:pt>
                <c:pt idx="111">
                  <c:v>1092.9000000000001</c:v>
                </c:pt>
                <c:pt idx="112">
                  <c:v>501.5</c:v>
                </c:pt>
                <c:pt idx="113">
                  <c:v>480.2</c:v>
                </c:pt>
                <c:pt idx="114">
                  <c:v>1261.3</c:v>
                </c:pt>
                <c:pt idx="115">
                  <c:v>471.3</c:v>
                </c:pt>
                <c:pt idx="116">
                  <c:v>75.400000000000006</c:v>
                </c:pt>
                <c:pt idx="117">
                  <c:v>262.2</c:v>
                </c:pt>
                <c:pt idx="118">
                  <c:v>1103.5</c:v>
                </c:pt>
                <c:pt idx="119">
                  <c:v>150.69999999999999</c:v>
                </c:pt>
                <c:pt idx="120">
                  <c:v>5569.5</c:v>
                </c:pt>
                <c:pt idx="121">
                  <c:v>3901</c:v>
                </c:pt>
                <c:pt idx="122">
                  <c:v>459</c:v>
                </c:pt>
                <c:pt idx="123">
                  <c:v>67.900000000000006</c:v>
                </c:pt>
                <c:pt idx="124">
                  <c:v>206.2</c:v>
                </c:pt>
                <c:pt idx="125">
                  <c:v>43.2</c:v>
                </c:pt>
                <c:pt idx="126">
                  <c:v>265</c:v>
                </c:pt>
                <c:pt idx="127">
                  <c:v>7368.4</c:v>
                </c:pt>
                <c:pt idx="128">
                  <c:v>1746.4</c:v>
                </c:pt>
                <c:pt idx="129">
                  <c:v>135.80000000000001</c:v>
                </c:pt>
                <c:pt idx="130">
                  <c:v>110.2</c:v>
                </c:pt>
                <c:pt idx="131">
                  <c:v>1744</c:v>
                </c:pt>
                <c:pt idx="132">
                  <c:v>85.099999999999895</c:v>
                </c:pt>
                <c:pt idx="133">
                  <c:v>768.6</c:v>
                </c:pt>
                <c:pt idx="134">
                  <c:v>672.1</c:v>
                </c:pt>
                <c:pt idx="135">
                  <c:v>343.1</c:v>
                </c:pt>
                <c:pt idx="136">
                  <c:v>1777.6</c:v>
                </c:pt>
                <c:pt idx="137">
                  <c:v>2597.6999999999998</c:v>
                </c:pt>
                <c:pt idx="138">
                  <c:v>1647.2</c:v>
                </c:pt>
                <c:pt idx="139">
                  <c:v>3921</c:v>
                </c:pt>
                <c:pt idx="140">
                  <c:v>1111</c:v>
                </c:pt>
                <c:pt idx="141">
                  <c:v>1462.2</c:v>
                </c:pt>
                <c:pt idx="142">
                  <c:v>123.6</c:v>
                </c:pt>
                <c:pt idx="143">
                  <c:v>786.6</c:v>
                </c:pt>
                <c:pt idx="144">
                  <c:v>455.9</c:v>
                </c:pt>
                <c:pt idx="145">
                  <c:v>341.2</c:v>
                </c:pt>
                <c:pt idx="146">
                  <c:v>163.5</c:v>
                </c:pt>
                <c:pt idx="147">
                  <c:v>3048.8</c:v>
                </c:pt>
                <c:pt idx="148">
                  <c:v>170.5</c:v>
                </c:pt>
                <c:pt idx="149">
                  <c:v>1104.7</c:v>
                </c:pt>
                <c:pt idx="150">
                  <c:v>921.1</c:v>
                </c:pt>
                <c:pt idx="151">
                  <c:v>402.8</c:v>
                </c:pt>
                <c:pt idx="152">
                  <c:v>3935.5</c:v>
                </c:pt>
                <c:pt idx="153">
                  <c:v>2242.6</c:v>
                </c:pt>
                <c:pt idx="154">
                  <c:v>2788.3</c:v>
                </c:pt>
                <c:pt idx="155">
                  <c:v>121.8</c:v>
                </c:pt>
                <c:pt idx="156">
                  <c:v>25.5</c:v>
                </c:pt>
                <c:pt idx="157">
                  <c:v>1157.5</c:v>
                </c:pt>
                <c:pt idx="158">
                  <c:v>2681.9</c:v>
                </c:pt>
                <c:pt idx="159">
                  <c:v>277.7</c:v>
                </c:pt>
                <c:pt idx="160">
                  <c:v>3335.5</c:v>
                </c:pt>
                <c:pt idx="161">
                  <c:v>483.6</c:v>
                </c:pt>
                <c:pt idx="162">
                  <c:v>268.89999999999998</c:v>
                </c:pt>
                <c:pt idx="163">
                  <c:v>1034.5999999999999</c:v>
                </c:pt>
                <c:pt idx="164">
                  <c:v>771.9</c:v>
                </c:pt>
                <c:pt idx="165">
                  <c:v>5693.1</c:v>
                </c:pt>
                <c:pt idx="166">
                  <c:v>7380.6</c:v>
                </c:pt>
                <c:pt idx="167">
                  <c:v>750.5</c:v>
                </c:pt>
                <c:pt idx="168">
                  <c:v>3013.3</c:v>
                </c:pt>
                <c:pt idx="169">
                  <c:v>195.6</c:v>
                </c:pt>
                <c:pt idx="170">
                  <c:v>117.8</c:v>
                </c:pt>
                <c:pt idx="171">
                  <c:v>624</c:v>
                </c:pt>
                <c:pt idx="172">
                  <c:v>1932.6</c:v>
                </c:pt>
                <c:pt idx="173">
                  <c:v>103.1</c:v>
                </c:pt>
                <c:pt idx="174">
                  <c:v>203.9</c:v>
                </c:pt>
                <c:pt idx="175">
                  <c:v>100.2</c:v>
                </c:pt>
                <c:pt idx="176">
                  <c:v>255</c:v>
                </c:pt>
                <c:pt idx="177">
                  <c:v>2104.6999999999998</c:v>
                </c:pt>
                <c:pt idx="178">
                  <c:v>831.3</c:v>
                </c:pt>
                <c:pt idx="179">
                  <c:v>1083.5</c:v>
                </c:pt>
                <c:pt idx="180">
                  <c:v>1252.5</c:v>
                </c:pt>
                <c:pt idx="181">
                  <c:v>143.9</c:v>
                </c:pt>
                <c:pt idx="182">
                  <c:v>567.6</c:v>
                </c:pt>
                <c:pt idx="183">
                  <c:v>2562</c:v>
                </c:pt>
                <c:pt idx="184">
                  <c:v>4322.3999999999896</c:v>
                </c:pt>
                <c:pt idx="185">
                  <c:v>10055.299999999999</c:v>
                </c:pt>
                <c:pt idx="186">
                  <c:v>1983.3</c:v>
                </c:pt>
                <c:pt idx="187">
                  <c:v>386.3</c:v>
                </c:pt>
                <c:pt idx="188">
                  <c:v>78.7</c:v>
                </c:pt>
                <c:pt idx="189">
                  <c:v>931.8</c:v>
                </c:pt>
                <c:pt idx="190">
                  <c:v>323.2</c:v>
                </c:pt>
                <c:pt idx="191">
                  <c:v>1160.5</c:v>
                </c:pt>
                <c:pt idx="192">
                  <c:v>139.69999999999999</c:v>
                </c:pt>
                <c:pt idx="193">
                  <c:v>166.3</c:v>
                </c:pt>
                <c:pt idx="194">
                  <c:v>206</c:v>
                </c:pt>
              </c:numCache>
            </c:numRef>
          </c:xVal>
          <c:yVal>
            <c:numRef>
              <c:f>'HALE THE PPP'!$B$2:$B$196</c:f>
              <c:numCache>
                <c:formatCode>0</c:formatCode>
                <c:ptCount val="195"/>
                <c:pt idx="0">
                  <c:v>51.157570999999997</c:v>
                </c:pt>
                <c:pt idx="1">
                  <c:v>67.355013999999997</c:v>
                </c:pt>
                <c:pt idx="2">
                  <c:v>65.984160000000003</c:v>
                </c:pt>
                <c:pt idx="3">
                  <c:v>62.082420999999997</c:v>
                </c:pt>
                <c:pt idx="4">
                  <c:v>71.163701000000003</c:v>
                </c:pt>
                <c:pt idx="5">
                  <c:v>54.198008000000002</c:v>
                </c:pt>
                <c:pt idx="6">
                  <c:v>67.145734000000004</c:v>
                </c:pt>
                <c:pt idx="7">
                  <c:v>66.732996999999997</c:v>
                </c:pt>
                <c:pt idx="8">
                  <c:v>65.555867000000006</c:v>
                </c:pt>
                <c:pt idx="9">
                  <c:v>70.433734999999999</c:v>
                </c:pt>
                <c:pt idx="10">
                  <c:v>70.119687999999996</c:v>
                </c:pt>
                <c:pt idx="11">
                  <c:v>61.798026</c:v>
                </c:pt>
                <c:pt idx="12">
                  <c:v>67.596743000000004</c:v>
                </c:pt>
                <c:pt idx="13">
                  <c:v>62.478971000000001</c:v>
                </c:pt>
                <c:pt idx="14">
                  <c:v>67.861208000000005</c:v>
                </c:pt>
                <c:pt idx="15">
                  <c:v>63.622894000000002</c:v>
                </c:pt>
                <c:pt idx="16">
                  <c:v>69.245947999999999</c:v>
                </c:pt>
                <c:pt idx="17">
                  <c:v>64.764812000000006</c:v>
                </c:pt>
                <c:pt idx="18">
                  <c:v>54.843330000000002</c:v>
                </c:pt>
                <c:pt idx="19">
                  <c:v>71.252937000000003</c:v>
                </c:pt>
                <c:pt idx="20">
                  <c:v>63.577325000000002</c:v>
                </c:pt>
                <c:pt idx="21">
                  <c:v>63.131968999999998</c:v>
                </c:pt>
                <c:pt idx="22">
                  <c:v>65.526652999999996</c:v>
                </c:pt>
                <c:pt idx="23">
                  <c:v>57.134456</c:v>
                </c:pt>
                <c:pt idx="24">
                  <c:v>65.301181</c:v>
                </c:pt>
                <c:pt idx="25">
                  <c:v>65.923942999999895</c:v>
                </c:pt>
                <c:pt idx="26">
                  <c:v>64.812229000000002</c:v>
                </c:pt>
                <c:pt idx="27">
                  <c:v>52.537166999999997</c:v>
                </c:pt>
                <c:pt idx="28">
                  <c:v>53.079548000000003</c:v>
                </c:pt>
                <c:pt idx="29">
                  <c:v>60.226502000000004</c:v>
                </c:pt>
                <c:pt idx="30">
                  <c:v>52.902233000000003</c:v>
                </c:pt>
                <c:pt idx="31">
                  <c:v>70.336550000000003</c:v>
                </c:pt>
                <c:pt idx="32">
                  <c:v>65.448640999999995</c:v>
                </c:pt>
                <c:pt idx="33">
                  <c:v>43.981462000000001</c:v>
                </c:pt>
                <c:pt idx="34">
                  <c:v>50.752834</c:v>
                </c:pt>
                <c:pt idx="35">
                  <c:v>68.635996000000006</c:v>
                </c:pt>
                <c:pt idx="36">
                  <c:v>67.623729999999895</c:v>
                </c:pt>
                <c:pt idx="37">
                  <c:v>70.244101000000001</c:v>
                </c:pt>
                <c:pt idx="38">
                  <c:v>59.440108000000002</c:v>
                </c:pt>
                <c:pt idx="39">
                  <c:v>53.553834999999999</c:v>
                </c:pt>
                <c:pt idx="40">
                  <c:v>70.179923000000002</c:v>
                </c:pt>
                <c:pt idx="41">
                  <c:v>52.833823000000002</c:v>
                </c:pt>
                <c:pt idx="42">
                  <c:v>66.725809999999996</c:v>
                </c:pt>
                <c:pt idx="43">
                  <c:v>68.996708999999996</c:v>
                </c:pt>
                <c:pt idx="44">
                  <c:v>70.424150999999895</c:v>
                </c:pt>
                <c:pt idx="45">
                  <c:v>67.197205999999895</c:v>
                </c:pt>
                <c:pt idx="46">
                  <c:v>52.355113000000003</c:v>
                </c:pt>
                <c:pt idx="47">
                  <c:v>69.741209999999995</c:v>
                </c:pt>
                <c:pt idx="48">
                  <c:v>58.329270999999999</c:v>
                </c:pt>
                <c:pt idx="49">
                  <c:v>63.804459000000001</c:v>
                </c:pt>
                <c:pt idx="50">
                  <c:v>63.973979</c:v>
                </c:pt>
                <c:pt idx="51">
                  <c:v>67.067034000000007</c:v>
                </c:pt>
                <c:pt idx="52">
                  <c:v>60.379368999999997</c:v>
                </c:pt>
                <c:pt idx="53">
                  <c:v>63.394719000000002</c:v>
                </c:pt>
                <c:pt idx="54">
                  <c:v>55.584443</c:v>
                </c:pt>
                <c:pt idx="55">
                  <c:v>53.358949000000003</c:v>
                </c:pt>
                <c:pt idx="56">
                  <c:v>66.708822999999995</c:v>
                </c:pt>
                <c:pt idx="57">
                  <c:v>58.542057</c:v>
                </c:pt>
                <c:pt idx="58">
                  <c:v>58.193409000000003</c:v>
                </c:pt>
                <c:pt idx="59">
                  <c:v>58.857456999999997</c:v>
                </c:pt>
                <c:pt idx="60">
                  <c:v>69.772649000000001</c:v>
                </c:pt>
                <c:pt idx="61">
                  <c:v>71.493606999999997</c:v>
                </c:pt>
                <c:pt idx="62">
                  <c:v>57.464812999999999</c:v>
                </c:pt>
                <c:pt idx="63">
                  <c:v>63.996436000000003</c:v>
                </c:pt>
                <c:pt idx="64">
                  <c:v>69.601428999999996</c:v>
                </c:pt>
                <c:pt idx="65">
                  <c:v>56.012312000000001</c:v>
                </c:pt>
                <c:pt idx="66">
                  <c:v>69.796666000000002</c:v>
                </c:pt>
                <c:pt idx="67">
                  <c:v>63.110957999999997</c:v>
                </c:pt>
                <c:pt idx="68">
                  <c:v>65.103438999999895</c:v>
                </c:pt>
                <c:pt idx="69">
                  <c:v>63.718266</c:v>
                </c:pt>
                <c:pt idx="70">
                  <c:v>63.803516000000002</c:v>
                </c:pt>
                <c:pt idx="71">
                  <c:v>51.460633999999999</c:v>
                </c:pt>
                <c:pt idx="72">
                  <c:v>50.849500999999997</c:v>
                </c:pt>
                <c:pt idx="73">
                  <c:v>59.880226999999998</c:v>
                </c:pt>
                <c:pt idx="74">
                  <c:v>55.386274</c:v>
                </c:pt>
                <c:pt idx="75">
                  <c:v>63.332574000000001</c:v>
                </c:pt>
                <c:pt idx="76">
                  <c:v>64.838708999999895</c:v>
                </c:pt>
                <c:pt idx="77">
                  <c:v>71.220031000000006</c:v>
                </c:pt>
                <c:pt idx="78">
                  <c:v>58.834985000000003</c:v>
                </c:pt>
                <c:pt idx="79">
                  <c:v>62.217359999999999</c:v>
                </c:pt>
                <c:pt idx="80">
                  <c:v>65.076345000000003</c:v>
                </c:pt>
                <c:pt idx="81">
                  <c:v>64.020016999999996</c:v>
                </c:pt>
                <c:pt idx="82">
                  <c:v>70.157110000000003</c:v>
                </c:pt>
                <c:pt idx="83">
                  <c:v>71.079828000000006</c:v>
                </c:pt>
                <c:pt idx="84">
                  <c:v>71.427356000000003</c:v>
                </c:pt>
                <c:pt idx="85">
                  <c:v>65.570379000000003</c:v>
                </c:pt>
                <c:pt idx="86">
                  <c:v>73.019174000000007</c:v>
                </c:pt>
                <c:pt idx="87">
                  <c:v>67.485302000000004</c:v>
                </c:pt>
                <c:pt idx="88">
                  <c:v>62.341723000000002</c:v>
                </c:pt>
                <c:pt idx="89">
                  <c:v>56.618929999999999</c:v>
                </c:pt>
                <c:pt idx="90">
                  <c:v>53.599510000000002</c:v>
                </c:pt>
                <c:pt idx="91">
                  <c:v>70.570366000000007</c:v>
                </c:pt>
                <c:pt idx="92">
                  <c:v>62.721854999999998</c:v>
                </c:pt>
                <c:pt idx="93">
                  <c:v>58.637810999999999</c:v>
                </c:pt>
                <c:pt idx="94">
                  <c:v>64.360299999999995</c:v>
                </c:pt>
                <c:pt idx="95">
                  <c:v>66.124497000000005</c:v>
                </c:pt>
                <c:pt idx="96">
                  <c:v>43.669519999999999</c:v>
                </c:pt>
                <c:pt idx="97">
                  <c:v>52.341062999999998</c:v>
                </c:pt>
                <c:pt idx="98">
                  <c:v>62.233488000000001</c:v>
                </c:pt>
                <c:pt idx="99">
                  <c:v>64.027547999999996</c:v>
                </c:pt>
                <c:pt idx="100">
                  <c:v>69.527099000000007</c:v>
                </c:pt>
                <c:pt idx="101">
                  <c:v>65.998835999999997</c:v>
                </c:pt>
                <c:pt idx="102">
                  <c:v>54.956992999999997</c:v>
                </c:pt>
                <c:pt idx="103">
                  <c:v>53.663352000000003</c:v>
                </c:pt>
                <c:pt idx="104">
                  <c:v>65.871464000000003</c:v>
                </c:pt>
                <c:pt idx="105">
                  <c:v>70.888628999999895</c:v>
                </c:pt>
                <c:pt idx="106">
                  <c:v>52.387734999999999</c:v>
                </c:pt>
                <c:pt idx="107">
                  <c:v>70.009124</c:v>
                </c:pt>
                <c:pt idx="108">
                  <c:v>56.094028999999999</c:v>
                </c:pt>
                <c:pt idx="109">
                  <c:v>60.368133999999998</c:v>
                </c:pt>
                <c:pt idx="110">
                  <c:v>64.561177999999998</c:v>
                </c:pt>
                <c:pt idx="111">
                  <c:v>66.592079999999996</c:v>
                </c:pt>
                <c:pt idx="112">
                  <c:v>62.163103</c:v>
                </c:pt>
                <c:pt idx="113">
                  <c:v>59.952745</c:v>
                </c:pt>
                <c:pt idx="114">
                  <c:v>65.931278000000006</c:v>
                </c:pt>
                <c:pt idx="115">
                  <c:v>62.683959999999999</c:v>
                </c:pt>
                <c:pt idx="116">
                  <c:v>48.769494999999999</c:v>
                </c:pt>
                <c:pt idx="117">
                  <c:v>59.259590000000003</c:v>
                </c:pt>
                <c:pt idx="118">
                  <c:v>56.245117999999998</c:v>
                </c:pt>
                <c:pt idx="119">
                  <c:v>59.970509999999997</c:v>
                </c:pt>
                <c:pt idx="120">
                  <c:v>70.157674</c:v>
                </c:pt>
                <c:pt idx="121">
                  <c:v>69.040363999999997</c:v>
                </c:pt>
                <c:pt idx="122">
                  <c:v>68.191130999999999</c:v>
                </c:pt>
                <c:pt idx="123">
                  <c:v>53.318607</c:v>
                </c:pt>
                <c:pt idx="124">
                  <c:v>54.219383999999998</c:v>
                </c:pt>
                <c:pt idx="125">
                  <c:v>63.116787000000002</c:v>
                </c:pt>
                <c:pt idx="126">
                  <c:v>66.097992000000005</c:v>
                </c:pt>
                <c:pt idx="127">
                  <c:v>70.098113999999995</c:v>
                </c:pt>
                <c:pt idx="128">
                  <c:v>65.284594999999996</c:v>
                </c:pt>
                <c:pt idx="129">
                  <c:v>57.281443000000003</c:v>
                </c:pt>
                <c:pt idx="130">
                  <c:v>64.624159000000006</c:v>
                </c:pt>
                <c:pt idx="131">
                  <c:v>69.149652000000003</c:v>
                </c:pt>
                <c:pt idx="132">
                  <c:v>50.346665000000002</c:v>
                </c:pt>
                <c:pt idx="133">
                  <c:v>65.723320000000001</c:v>
                </c:pt>
                <c:pt idx="134">
                  <c:v>70.029330999999999</c:v>
                </c:pt>
                <c:pt idx="135">
                  <c:v>60.450074999999998</c:v>
                </c:pt>
                <c:pt idx="136">
                  <c:v>66.451446000000004</c:v>
                </c:pt>
                <c:pt idx="137">
                  <c:v>70.154843999999997</c:v>
                </c:pt>
                <c:pt idx="138">
                  <c:v>70.324661000000006</c:v>
                </c:pt>
                <c:pt idx="139">
                  <c:v>68.022405000000006</c:v>
                </c:pt>
                <c:pt idx="140">
                  <c:v>64.627630999999894</c:v>
                </c:pt>
                <c:pt idx="141">
                  <c:v>61.506385000000002</c:v>
                </c:pt>
                <c:pt idx="142">
                  <c:v>58.921477000000003</c:v>
                </c:pt>
                <c:pt idx="143">
                  <c:v>66.319310000000002</c:v>
                </c:pt>
                <c:pt idx="144">
                  <c:v>63.251055999999998</c:v>
                </c:pt>
                <c:pt idx="145">
                  <c:v>63.182589</c:v>
                </c:pt>
                <c:pt idx="146">
                  <c:v>60.456887999999999</c:v>
                </c:pt>
                <c:pt idx="147">
                  <c:v>65.782809999999998</c:v>
                </c:pt>
                <c:pt idx="148">
                  <c:v>58.3307</c:v>
                </c:pt>
                <c:pt idx="149">
                  <c:v>64.804895000000002</c:v>
                </c:pt>
                <c:pt idx="150">
                  <c:v>64.913228000000004</c:v>
                </c:pt>
                <c:pt idx="151">
                  <c:v>50.452078</c:v>
                </c:pt>
                <c:pt idx="152">
                  <c:v>73.905786000000006</c:v>
                </c:pt>
                <c:pt idx="153">
                  <c:v>65.779853000000003</c:v>
                </c:pt>
                <c:pt idx="154">
                  <c:v>68.436031</c:v>
                </c:pt>
                <c:pt idx="155">
                  <c:v>56.898643</c:v>
                </c:pt>
                <c:pt idx="156">
                  <c:v>50.990637</c:v>
                </c:pt>
                <c:pt idx="157">
                  <c:v>54.564594999999997</c:v>
                </c:pt>
                <c:pt idx="158">
                  <c:v>71.359200000000001</c:v>
                </c:pt>
                <c:pt idx="159">
                  <c:v>50.793179000000002</c:v>
                </c:pt>
                <c:pt idx="160">
                  <c:v>71.764409999999998</c:v>
                </c:pt>
                <c:pt idx="161">
                  <c:v>67.381210999999894</c:v>
                </c:pt>
                <c:pt idx="162">
                  <c:v>59.392198999999998</c:v>
                </c:pt>
                <c:pt idx="163">
                  <c:v>63.013486999999998</c:v>
                </c:pt>
                <c:pt idx="164">
                  <c:v>47.82902</c:v>
                </c:pt>
                <c:pt idx="165">
                  <c:v>70.704714999999894</c:v>
                </c:pt>
                <c:pt idx="166">
                  <c:v>71.614069999999998</c:v>
                </c:pt>
                <c:pt idx="167">
                  <c:v>57.845309</c:v>
                </c:pt>
                <c:pt idx="168">
                  <c:v>70.044957999999895</c:v>
                </c:pt>
                <c:pt idx="169">
                  <c:v>61.217314000000002</c:v>
                </c:pt>
                <c:pt idx="170">
                  <c:v>57.218156</c:v>
                </c:pt>
                <c:pt idx="171">
                  <c:v>68.569551000000004</c:v>
                </c:pt>
                <c:pt idx="172">
                  <c:v>64.753155000000007</c:v>
                </c:pt>
                <c:pt idx="173">
                  <c:v>56.032730999999998</c:v>
                </c:pt>
                <c:pt idx="174">
                  <c:v>61.080100999999999</c:v>
                </c:pt>
                <c:pt idx="175">
                  <c:v>54.437722000000001</c:v>
                </c:pt>
                <c:pt idx="176">
                  <c:v>62.144468000000003</c:v>
                </c:pt>
                <c:pt idx="177">
                  <c:v>65.090176</c:v>
                </c:pt>
                <c:pt idx="178">
                  <c:v>66.999825999999999</c:v>
                </c:pt>
                <c:pt idx="179">
                  <c:v>67.391381999999894</c:v>
                </c:pt>
                <c:pt idx="180">
                  <c:v>61.372672999999999</c:v>
                </c:pt>
                <c:pt idx="181">
                  <c:v>55.889012000000001</c:v>
                </c:pt>
                <c:pt idx="182">
                  <c:v>59.954791999999998</c:v>
                </c:pt>
                <c:pt idx="183">
                  <c:v>62.907314</c:v>
                </c:pt>
                <c:pt idx="184">
                  <c:v>69.341710000000006</c:v>
                </c:pt>
                <c:pt idx="185">
                  <c:v>66.824850999999995</c:v>
                </c:pt>
                <c:pt idx="186">
                  <c:v>67.185097999999996</c:v>
                </c:pt>
                <c:pt idx="187">
                  <c:v>61.174945999999998</c:v>
                </c:pt>
                <c:pt idx="188">
                  <c:v>56.055058000000002</c:v>
                </c:pt>
                <c:pt idx="189">
                  <c:v>66.055188999999999</c:v>
                </c:pt>
                <c:pt idx="190">
                  <c:v>65.556313000000003</c:v>
                </c:pt>
                <c:pt idx="191">
                  <c:v>65.311340000000001</c:v>
                </c:pt>
                <c:pt idx="192">
                  <c:v>57.129908</c:v>
                </c:pt>
                <c:pt idx="193">
                  <c:v>54.120781000000001</c:v>
                </c:pt>
                <c:pt idx="194">
                  <c:v>51.634846000000003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1F-DE42-8FC4-7C2D62072AF6}"/>
            </c:ext>
          </c:extLst>
        </c:ser>
        <c:ser>
          <c:idx val="2"/>
          <c:order val="1"/>
          <c:tx>
            <c:strRef>
              <c:f>'HALE THE PPP'!$F$1</c:f>
              <c:strCache>
                <c:ptCount val="1"/>
                <c:pt idx="0">
                  <c:v>3 Seg HALE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'HALE THE PPP'!$G$2:$G$196</c:f>
              <c:numCache>
                <c:formatCode>General</c:formatCode>
                <c:ptCount val="195"/>
                <c:pt idx="0">
                  <c:v>25.5</c:v>
                </c:pt>
                <c:pt idx="1">
                  <c:v>495.13</c:v>
                </c:pt>
                <c:pt idx="2">
                  <c:v>5703.07</c:v>
                </c:pt>
                <c:pt idx="3">
                  <c:v>10055.299999999999</c:v>
                </c:pt>
              </c:numCache>
            </c:numRef>
          </c:xVal>
          <c:yVal>
            <c:numRef>
              <c:f>'HALE THE PPP'!$F$2:$F$196</c:f>
              <c:numCache>
                <c:formatCode>General</c:formatCode>
                <c:ptCount val="195"/>
                <c:pt idx="0">
                  <c:v>53.33</c:v>
                </c:pt>
                <c:pt idx="1">
                  <c:v>63.55</c:v>
                </c:pt>
                <c:pt idx="2">
                  <c:v>72.400000000000006</c:v>
                </c:pt>
                <c:pt idx="3">
                  <c:v>67.510000000000005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F-DE42-8FC4-7C2D62072AF6}"/>
            </c:ext>
          </c:extLst>
        </c:ser>
        <c:ser>
          <c:idx val="0"/>
          <c:order val="2"/>
          <c:tx>
            <c:strRef>
              <c:f>'HALE THE PPP'!$J$1</c:f>
              <c:strCache>
                <c:ptCount val="1"/>
                <c:pt idx="0">
                  <c:v>3 Seg Lwr CI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'HALE THE PPP'!$G$2:$G$5</c:f>
              <c:numCache>
                <c:formatCode>General</c:formatCode>
                <c:ptCount val="4"/>
                <c:pt idx="0">
                  <c:v>25.5</c:v>
                </c:pt>
                <c:pt idx="1">
                  <c:v>495.13</c:v>
                </c:pt>
                <c:pt idx="2">
                  <c:v>5703.07</c:v>
                </c:pt>
                <c:pt idx="3">
                  <c:v>10055.299999999999</c:v>
                </c:pt>
              </c:numCache>
            </c:numRef>
          </c:xVal>
          <c:yVal>
            <c:numRef>
              <c:f>'HALE THE PPP'!$J$2:$J$5</c:f>
              <c:numCache>
                <c:formatCode>General</c:formatCode>
                <c:ptCount val="4"/>
                <c:pt idx="0">
                  <c:v>51.83</c:v>
                </c:pt>
                <c:pt idx="1">
                  <c:v>62.4</c:v>
                </c:pt>
                <c:pt idx="2">
                  <c:v>68.3</c:v>
                </c:pt>
                <c:pt idx="3">
                  <c:v>60.24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1F-DE42-8FC4-7C2D62072AF6}"/>
            </c:ext>
          </c:extLst>
        </c:ser>
        <c:ser>
          <c:idx val="3"/>
          <c:order val="3"/>
          <c:tx>
            <c:strRef>
              <c:f>'HALE THE PPP'!$K$1</c:f>
              <c:strCache>
                <c:ptCount val="1"/>
                <c:pt idx="0">
                  <c:v>3 Seg Upr CI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2"/>
            <c:marker>
              <c:symbol val="diamond"/>
              <c:size val="5"/>
              <c:spPr>
                <a:solidFill>
                  <a:schemeClr val="accent4"/>
                </a:solidFill>
                <a:ln w="9525">
                  <a:solidFill>
                    <a:srgbClr val="00B050"/>
                  </a:solidFill>
                  <a:prstDash val="sys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F1F-DE42-8FC4-7C2D62072AF6}"/>
              </c:ext>
            </c:extLst>
          </c:dPt>
          <c:xVal>
            <c:numRef>
              <c:f>'HALE THE PPP'!$G$2:$G$5</c:f>
              <c:numCache>
                <c:formatCode>General</c:formatCode>
                <c:ptCount val="4"/>
                <c:pt idx="0">
                  <c:v>25.5</c:v>
                </c:pt>
                <c:pt idx="1">
                  <c:v>495.13</c:v>
                </c:pt>
                <c:pt idx="2">
                  <c:v>5703.07</c:v>
                </c:pt>
                <c:pt idx="3">
                  <c:v>10055.299999999999</c:v>
                </c:pt>
              </c:numCache>
            </c:numRef>
          </c:xVal>
          <c:yVal>
            <c:numRef>
              <c:f>'HALE THE PPP'!$K$2:$K$5</c:f>
              <c:numCache>
                <c:formatCode>General</c:formatCode>
                <c:ptCount val="4"/>
                <c:pt idx="0">
                  <c:v>54.83</c:v>
                </c:pt>
                <c:pt idx="1">
                  <c:v>64.7</c:v>
                </c:pt>
                <c:pt idx="2">
                  <c:v>76.5</c:v>
                </c:pt>
                <c:pt idx="3">
                  <c:v>74.77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1F-DE42-8FC4-7C2D62072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8530608"/>
        <c:axId val="1203853504"/>
      </c:scatterChart>
      <c:valAx>
        <c:axId val="1678530608"/>
        <c:scaling>
          <c:orientation val="minMax"/>
          <c:max val="1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Health Expenditure per capita PPP$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853504"/>
        <c:crosses val="autoZero"/>
        <c:crossBetween val="midCat"/>
        <c:majorUnit val="1000"/>
      </c:valAx>
      <c:valAx>
        <c:axId val="120385350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530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1"/>
              <a:t>1. Amenable</a:t>
            </a:r>
            <a:r>
              <a:rPr lang="en-GB" sz="1100" b="1" baseline="0"/>
              <a:t> Mortality</a:t>
            </a:r>
            <a:r>
              <a:rPr lang="en-GB" sz="1100" b="1"/>
              <a:t> and Total</a:t>
            </a:r>
            <a:r>
              <a:rPr lang="en-GB" sz="1100" b="1" baseline="0"/>
              <a:t> Health Expenditure (PPP$), 3 Segment Model</a:t>
            </a:r>
            <a:endParaRPr lang="en-GB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'AMR THE PPP'!$C$1</c:f>
              <c:strCache>
                <c:ptCount val="1"/>
                <c:pt idx="0">
                  <c:v>THE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2"/>
            <c:spPr>
              <a:noFill/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xVal>
            <c:numRef>
              <c:f>'AMR THE PPP'!$C$2:$C$196</c:f>
              <c:numCache>
                <c:formatCode>0</c:formatCode>
                <c:ptCount val="195"/>
                <c:pt idx="0">
                  <c:v>210.9</c:v>
                </c:pt>
                <c:pt idx="1">
                  <c:v>835.7</c:v>
                </c:pt>
                <c:pt idx="2">
                  <c:v>1032.5</c:v>
                </c:pt>
                <c:pt idx="3">
                  <c:v>691.79999999999905</c:v>
                </c:pt>
                <c:pt idx="4">
                  <c:v>7920.1</c:v>
                </c:pt>
                <c:pt idx="5">
                  <c:v>205.5</c:v>
                </c:pt>
                <c:pt idx="6">
                  <c:v>1249.5</c:v>
                </c:pt>
                <c:pt idx="7">
                  <c:v>1719.5</c:v>
                </c:pt>
                <c:pt idx="8">
                  <c:v>889.7</c:v>
                </c:pt>
                <c:pt idx="9">
                  <c:v>4971.3</c:v>
                </c:pt>
                <c:pt idx="10">
                  <c:v>5203.8</c:v>
                </c:pt>
                <c:pt idx="11">
                  <c:v>1147.8</c:v>
                </c:pt>
                <c:pt idx="12">
                  <c:v>2288.8000000000002</c:v>
                </c:pt>
                <c:pt idx="13">
                  <c:v>95.7</c:v>
                </c:pt>
                <c:pt idx="14">
                  <c:v>1251.8</c:v>
                </c:pt>
                <c:pt idx="15">
                  <c:v>1141.0999999999999</c:v>
                </c:pt>
                <c:pt idx="16">
                  <c:v>5056</c:v>
                </c:pt>
                <c:pt idx="17">
                  <c:v>512.29999999999905</c:v>
                </c:pt>
                <c:pt idx="18">
                  <c:v>80.599999999999895</c:v>
                </c:pt>
                <c:pt idx="19">
                  <c:v>7184.6999999999898</c:v>
                </c:pt>
                <c:pt idx="20">
                  <c:v>250.3</c:v>
                </c:pt>
                <c:pt idx="21">
                  <c:v>451.8</c:v>
                </c:pt>
                <c:pt idx="22">
                  <c:v>1190.2</c:v>
                </c:pt>
                <c:pt idx="23">
                  <c:v>962.4</c:v>
                </c:pt>
                <c:pt idx="24">
                  <c:v>1870.3</c:v>
                </c:pt>
                <c:pt idx="25">
                  <c:v>1888.8</c:v>
                </c:pt>
                <c:pt idx="26">
                  <c:v>1711.5</c:v>
                </c:pt>
                <c:pt idx="27">
                  <c:v>97.2</c:v>
                </c:pt>
                <c:pt idx="28">
                  <c:v>54.7</c:v>
                </c:pt>
                <c:pt idx="29">
                  <c:v>219</c:v>
                </c:pt>
                <c:pt idx="30">
                  <c:v>149.19999999999999</c:v>
                </c:pt>
                <c:pt idx="31">
                  <c:v>5100.6000000000004</c:v>
                </c:pt>
                <c:pt idx="32">
                  <c:v>356.9</c:v>
                </c:pt>
                <c:pt idx="33">
                  <c:v>27.5</c:v>
                </c:pt>
                <c:pt idx="34">
                  <c:v>98.6</c:v>
                </c:pt>
                <c:pt idx="35">
                  <c:v>2095.1</c:v>
                </c:pt>
                <c:pt idx="36">
                  <c:v>743.5</c:v>
                </c:pt>
                <c:pt idx="37">
                  <c:v>833.8</c:v>
                </c:pt>
                <c:pt idx="38">
                  <c:v>142.1</c:v>
                </c:pt>
                <c:pt idx="39">
                  <c:v>197.2</c:v>
                </c:pt>
                <c:pt idx="40">
                  <c:v>1351.6</c:v>
                </c:pt>
                <c:pt idx="41">
                  <c:v>162.9</c:v>
                </c:pt>
                <c:pt idx="42">
                  <c:v>1625.2</c:v>
                </c:pt>
                <c:pt idx="43">
                  <c:v>2393.5</c:v>
                </c:pt>
                <c:pt idx="44">
                  <c:v>1693.8</c:v>
                </c:pt>
                <c:pt idx="45">
                  <c:v>2510.4</c:v>
                </c:pt>
                <c:pt idx="46">
                  <c:v>30.7</c:v>
                </c:pt>
                <c:pt idx="47">
                  <c:v>5151.8</c:v>
                </c:pt>
                <c:pt idx="48">
                  <c:v>129.30000000000001</c:v>
                </c:pt>
                <c:pt idx="49">
                  <c:v>640.1</c:v>
                </c:pt>
                <c:pt idx="50">
                  <c:v>960.9</c:v>
                </c:pt>
                <c:pt idx="51">
                  <c:v>1045</c:v>
                </c:pt>
                <c:pt idx="52">
                  <c:v>575</c:v>
                </c:pt>
                <c:pt idx="53">
                  <c:v>633.79999999999905</c:v>
                </c:pt>
                <c:pt idx="54">
                  <c:v>742.5</c:v>
                </c:pt>
                <c:pt idx="55">
                  <c:v>39.9</c:v>
                </c:pt>
                <c:pt idx="56">
                  <c:v>1956.8</c:v>
                </c:pt>
                <c:pt idx="57">
                  <c:v>77.8</c:v>
                </c:pt>
                <c:pt idx="58">
                  <c:v>225.5</c:v>
                </c:pt>
                <c:pt idx="59">
                  <c:v>348.4</c:v>
                </c:pt>
                <c:pt idx="60">
                  <c:v>4214</c:v>
                </c:pt>
                <c:pt idx="61">
                  <c:v>5029.2</c:v>
                </c:pt>
                <c:pt idx="62">
                  <c:v>611.20000000000005</c:v>
                </c:pt>
                <c:pt idx="63">
                  <c:v>822.3</c:v>
                </c:pt>
                <c:pt idx="64">
                  <c:v>5526.8</c:v>
                </c:pt>
                <c:pt idx="65">
                  <c:v>224.8</c:v>
                </c:pt>
                <c:pt idx="66">
                  <c:v>2344.1999999999998</c:v>
                </c:pt>
                <c:pt idx="67">
                  <c:v>3501.2</c:v>
                </c:pt>
                <c:pt idx="68">
                  <c:v>694.9</c:v>
                </c:pt>
                <c:pt idx="69">
                  <c:v>1944.2</c:v>
                </c:pt>
                <c:pt idx="70">
                  <c:v>503.3</c:v>
                </c:pt>
                <c:pt idx="71">
                  <c:v>123.6</c:v>
                </c:pt>
                <c:pt idx="72">
                  <c:v>104.8</c:v>
                </c:pt>
                <c:pt idx="73">
                  <c:v>369.9</c:v>
                </c:pt>
                <c:pt idx="74">
                  <c:v>114.4</c:v>
                </c:pt>
                <c:pt idx="75">
                  <c:v>382.4</c:v>
                </c:pt>
                <c:pt idx="76">
                  <c:v>2055.4</c:v>
                </c:pt>
                <c:pt idx="77">
                  <c:v>4161.8</c:v>
                </c:pt>
                <c:pt idx="78">
                  <c:v>231.6</c:v>
                </c:pt>
                <c:pt idx="79">
                  <c:v>365.3</c:v>
                </c:pt>
                <c:pt idx="80">
                  <c:v>1515.2</c:v>
                </c:pt>
                <c:pt idx="81">
                  <c:v>460.4</c:v>
                </c:pt>
                <c:pt idx="82">
                  <c:v>5294.8</c:v>
                </c:pt>
                <c:pt idx="83">
                  <c:v>2542.9</c:v>
                </c:pt>
                <c:pt idx="84">
                  <c:v>3443.1</c:v>
                </c:pt>
                <c:pt idx="85">
                  <c:v>533</c:v>
                </c:pt>
                <c:pt idx="86">
                  <c:v>4605.1000000000004</c:v>
                </c:pt>
                <c:pt idx="87">
                  <c:v>559</c:v>
                </c:pt>
                <c:pt idx="88">
                  <c:v>810.7</c:v>
                </c:pt>
                <c:pt idx="89">
                  <c:v>165.1</c:v>
                </c:pt>
                <c:pt idx="90">
                  <c:v>216.7</c:v>
                </c:pt>
                <c:pt idx="91">
                  <c:v>2816.2</c:v>
                </c:pt>
                <c:pt idx="92">
                  <c:v>272</c:v>
                </c:pt>
                <c:pt idx="93">
                  <c:v>160.9</c:v>
                </c:pt>
                <c:pt idx="94">
                  <c:v>1513.1</c:v>
                </c:pt>
                <c:pt idx="95">
                  <c:v>843.9</c:v>
                </c:pt>
                <c:pt idx="96">
                  <c:v>289.39999999999998</c:v>
                </c:pt>
                <c:pt idx="97">
                  <c:v>349</c:v>
                </c:pt>
                <c:pt idx="98">
                  <c:v>489</c:v>
                </c:pt>
                <c:pt idx="99">
                  <c:v>1937.1</c:v>
                </c:pt>
                <c:pt idx="100">
                  <c:v>6680.6</c:v>
                </c:pt>
                <c:pt idx="101">
                  <c:v>928.2</c:v>
                </c:pt>
                <c:pt idx="102">
                  <c:v>75.7</c:v>
                </c:pt>
                <c:pt idx="103">
                  <c:v>136.1</c:v>
                </c:pt>
                <c:pt idx="104">
                  <c:v>1110.8</c:v>
                </c:pt>
                <c:pt idx="105">
                  <c:v>1383.9</c:v>
                </c:pt>
                <c:pt idx="106">
                  <c:v>81.900000000000006</c:v>
                </c:pt>
                <c:pt idx="107">
                  <c:v>3825.3</c:v>
                </c:pt>
                <c:pt idx="108">
                  <c:v>529.20000000000005</c:v>
                </c:pt>
                <c:pt idx="109">
                  <c:v>190.4</c:v>
                </c:pt>
                <c:pt idx="110">
                  <c:v>1150.3</c:v>
                </c:pt>
                <c:pt idx="111">
                  <c:v>1092.9000000000001</c:v>
                </c:pt>
                <c:pt idx="112">
                  <c:v>501.5</c:v>
                </c:pt>
                <c:pt idx="113">
                  <c:v>480.2</c:v>
                </c:pt>
                <c:pt idx="114">
                  <c:v>1261.3</c:v>
                </c:pt>
                <c:pt idx="115">
                  <c:v>471.3</c:v>
                </c:pt>
                <c:pt idx="116">
                  <c:v>75.400000000000006</c:v>
                </c:pt>
                <c:pt idx="117">
                  <c:v>262.2</c:v>
                </c:pt>
                <c:pt idx="118">
                  <c:v>1103.5</c:v>
                </c:pt>
                <c:pt idx="119">
                  <c:v>150.69999999999999</c:v>
                </c:pt>
                <c:pt idx="120">
                  <c:v>5569.5</c:v>
                </c:pt>
                <c:pt idx="121">
                  <c:v>3901</c:v>
                </c:pt>
                <c:pt idx="122">
                  <c:v>459</c:v>
                </c:pt>
                <c:pt idx="123">
                  <c:v>67.900000000000006</c:v>
                </c:pt>
                <c:pt idx="124">
                  <c:v>206.2</c:v>
                </c:pt>
                <c:pt idx="125">
                  <c:v>43.2</c:v>
                </c:pt>
                <c:pt idx="126">
                  <c:v>265</c:v>
                </c:pt>
                <c:pt idx="127">
                  <c:v>7368.4</c:v>
                </c:pt>
                <c:pt idx="128">
                  <c:v>1746.4</c:v>
                </c:pt>
                <c:pt idx="129">
                  <c:v>135.80000000000001</c:v>
                </c:pt>
                <c:pt idx="130">
                  <c:v>110.2</c:v>
                </c:pt>
                <c:pt idx="131">
                  <c:v>1744</c:v>
                </c:pt>
                <c:pt idx="132">
                  <c:v>85.099999999999895</c:v>
                </c:pt>
                <c:pt idx="133">
                  <c:v>768.6</c:v>
                </c:pt>
                <c:pt idx="134">
                  <c:v>672.1</c:v>
                </c:pt>
                <c:pt idx="135">
                  <c:v>343.1</c:v>
                </c:pt>
                <c:pt idx="136">
                  <c:v>1777.6</c:v>
                </c:pt>
                <c:pt idx="137">
                  <c:v>2597.6999999999998</c:v>
                </c:pt>
                <c:pt idx="138">
                  <c:v>1647.2</c:v>
                </c:pt>
                <c:pt idx="139">
                  <c:v>3921</c:v>
                </c:pt>
                <c:pt idx="140">
                  <c:v>1111</c:v>
                </c:pt>
                <c:pt idx="141">
                  <c:v>1462.2</c:v>
                </c:pt>
                <c:pt idx="142">
                  <c:v>123.6</c:v>
                </c:pt>
                <c:pt idx="143">
                  <c:v>786.6</c:v>
                </c:pt>
                <c:pt idx="144">
                  <c:v>455.9</c:v>
                </c:pt>
                <c:pt idx="145">
                  <c:v>341.2</c:v>
                </c:pt>
                <c:pt idx="146">
                  <c:v>163.5</c:v>
                </c:pt>
                <c:pt idx="147">
                  <c:v>3048.8</c:v>
                </c:pt>
                <c:pt idx="148">
                  <c:v>170.5</c:v>
                </c:pt>
                <c:pt idx="149">
                  <c:v>1104.7</c:v>
                </c:pt>
                <c:pt idx="150">
                  <c:v>921.1</c:v>
                </c:pt>
                <c:pt idx="151">
                  <c:v>402.8</c:v>
                </c:pt>
                <c:pt idx="152">
                  <c:v>3935.5</c:v>
                </c:pt>
                <c:pt idx="153">
                  <c:v>2242.6</c:v>
                </c:pt>
                <c:pt idx="154">
                  <c:v>2788.3</c:v>
                </c:pt>
                <c:pt idx="155">
                  <c:v>121.8</c:v>
                </c:pt>
                <c:pt idx="156">
                  <c:v>25.5</c:v>
                </c:pt>
                <c:pt idx="157">
                  <c:v>1157.5</c:v>
                </c:pt>
                <c:pt idx="158">
                  <c:v>2681.9</c:v>
                </c:pt>
                <c:pt idx="159">
                  <c:v>277.7</c:v>
                </c:pt>
                <c:pt idx="160">
                  <c:v>3335.5</c:v>
                </c:pt>
                <c:pt idx="161">
                  <c:v>483.6</c:v>
                </c:pt>
                <c:pt idx="162">
                  <c:v>268.89999999999998</c:v>
                </c:pt>
                <c:pt idx="163">
                  <c:v>1034.5999999999999</c:v>
                </c:pt>
                <c:pt idx="164">
                  <c:v>771.9</c:v>
                </c:pt>
                <c:pt idx="165">
                  <c:v>5693.1</c:v>
                </c:pt>
                <c:pt idx="166">
                  <c:v>7380.6</c:v>
                </c:pt>
                <c:pt idx="167">
                  <c:v>750.5</c:v>
                </c:pt>
                <c:pt idx="168">
                  <c:v>3013.3</c:v>
                </c:pt>
                <c:pt idx="169">
                  <c:v>195.6</c:v>
                </c:pt>
                <c:pt idx="170">
                  <c:v>117.8</c:v>
                </c:pt>
                <c:pt idx="171">
                  <c:v>624</c:v>
                </c:pt>
                <c:pt idx="172">
                  <c:v>1932.6</c:v>
                </c:pt>
                <c:pt idx="173">
                  <c:v>103.1</c:v>
                </c:pt>
                <c:pt idx="174">
                  <c:v>203.9</c:v>
                </c:pt>
                <c:pt idx="175">
                  <c:v>100.2</c:v>
                </c:pt>
                <c:pt idx="176">
                  <c:v>255</c:v>
                </c:pt>
                <c:pt idx="177">
                  <c:v>2104.6999999999998</c:v>
                </c:pt>
                <c:pt idx="178">
                  <c:v>831.3</c:v>
                </c:pt>
                <c:pt idx="179">
                  <c:v>1083.5</c:v>
                </c:pt>
                <c:pt idx="180">
                  <c:v>1252.5</c:v>
                </c:pt>
                <c:pt idx="181">
                  <c:v>143.9</c:v>
                </c:pt>
                <c:pt idx="182">
                  <c:v>567.6</c:v>
                </c:pt>
                <c:pt idx="183">
                  <c:v>2562</c:v>
                </c:pt>
                <c:pt idx="184">
                  <c:v>4322.3999999999896</c:v>
                </c:pt>
                <c:pt idx="185">
                  <c:v>10055.299999999999</c:v>
                </c:pt>
                <c:pt idx="186">
                  <c:v>1983.3</c:v>
                </c:pt>
                <c:pt idx="187">
                  <c:v>386.3</c:v>
                </c:pt>
                <c:pt idx="188">
                  <c:v>78.7</c:v>
                </c:pt>
                <c:pt idx="189">
                  <c:v>931.8</c:v>
                </c:pt>
                <c:pt idx="190">
                  <c:v>323.2</c:v>
                </c:pt>
                <c:pt idx="191">
                  <c:v>1160.5</c:v>
                </c:pt>
                <c:pt idx="192">
                  <c:v>139.69999999999999</c:v>
                </c:pt>
                <c:pt idx="193">
                  <c:v>166.3</c:v>
                </c:pt>
                <c:pt idx="194">
                  <c:v>206</c:v>
                </c:pt>
              </c:numCache>
            </c:numRef>
          </c:xVal>
          <c:yVal>
            <c:numRef>
              <c:f>'AMR THE PPP'!$B$2:$B$196</c:f>
              <c:numCache>
                <c:formatCode>0</c:formatCode>
                <c:ptCount val="195"/>
                <c:pt idx="0">
                  <c:v>787.2</c:v>
                </c:pt>
                <c:pt idx="1">
                  <c:v>152</c:v>
                </c:pt>
                <c:pt idx="2">
                  <c:v>177.8</c:v>
                </c:pt>
                <c:pt idx="3">
                  <c:v>203.1</c:v>
                </c:pt>
                <c:pt idx="4">
                  <c:v>45.5</c:v>
                </c:pt>
                <c:pt idx="5">
                  <c:v>523.29999999999905</c:v>
                </c:pt>
                <c:pt idx="6">
                  <c:v>198.5</c:v>
                </c:pt>
                <c:pt idx="7">
                  <c:v>161.1</c:v>
                </c:pt>
                <c:pt idx="8">
                  <c:v>181.2</c:v>
                </c:pt>
                <c:pt idx="9">
                  <c:v>56.5</c:v>
                </c:pt>
                <c:pt idx="10">
                  <c:v>58.8</c:v>
                </c:pt>
                <c:pt idx="11">
                  <c:v>269.60000000000002</c:v>
                </c:pt>
                <c:pt idx="12">
                  <c:v>91.3</c:v>
                </c:pt>
                <c:pt idx="13">
                  <c:v>292.60000000000002</c:v>
                </c:pt>
                <c:pt idx="14">
                  <c:v>178.5</c:v>
                </c:pt>
                <c:pt idx="15">
                  <c:v>247.5</c:v>
                </c:pt>
                <c:pt idx="16">
                  <c:v>65.099999999999895</c:v>
                </c:pt>
                <c:pt idx="17">
                  <c:v>249.9</c:v>
                </c:pt>
                <c:pt idx="18">
                  <c:v>428.3</c:v>
                </c:pt>
                <c:pt idx="19">
                  <c:v>118.5</c:v>
                </c:pt>
                <c:pt idx="20">
                  <c:v>267.60000000000002</c:v>
                </c:pt>
                <c:pt idx="21">
                  <c:v>227.3</c:v>
                </c:pt>
                <c:pt idx="22">
                  <c:v>88.2</c:v>
                </c:pt>
                <c:pt idx="23">
                  <c:v>439.9</c:v>
                </c:pt>
                <c:pt idx="24">
                  <c:v>167.3</c:v>
                </c:pt>
                <c:pt idx="25">
                  <c:v>159.9</c:v>
                </c:pt>
                <c:pt idx="26">
                  <c:v>194.9</c:v>
                </c:pt>
                <c:pt idx="27">
                  <c:v>400.2</c:v>
                </c:pt>
                <c:pt idx="28">
                  <c:v>461</c:v>
                </c:pt>
                <c:pt idx="29">
                  <c:v>315.60000000000002</c:v>
                </c:pt>
                <c:pt idx="30">
                  <c:v>401.6</c:v>
                </c:pt>
                <c:pt idx="31">
                  <c:v>69.400000000000006</c:v>
                </c:pt>
                <c:pt idx="32">
                  <c:v>239.9</c:v>
                </c:pt>
                <c:pt idx="33">
                  <c:v>806.4</c:v>
                </c:pt>
                <c:pt idx="34">
                  <c:v>510.6</c:v>
                </c:pt>
                <c:pt idx="35">
                  <c:v>89.2</c:v>
                </c:pt>
                <c:pt idx="36">
                  <c:v>120.1</c:v>
                </c:pt>
                <c:pt idx="37">
                  <c:v>144.19999999999999</c:v>
                </c:pt>
                <c:pt idx="38">
                  <c:v>345.6</c:v>
                </c:pt>
                <c:pt idx="39">
                  <c:v>422.1</c:v>
                </c:pt>
                <c:pt idx="40">
                  <c:v>105.3</c:v>
                </c:pt>
                <c:pt idx="41">
                  <c:v>478.4</c:v>
                </c:pt>
                <c:pt idx="42">
                  <c:v>104.9</c:v>
                </c:pt>
                <c:pt idx="43">
                  <c:v>138.69999999999999</c:v>
                </c:pt>
                <c:pt idx="44">
                  <c:v>76.400000000000006</c:v>
                </c:pt>
                <c:pt idx="45">
                  <c:v>95.2</c:v>
                </c:pt>
                <c:pt idx="46">
                  <c:v>490.3</c:v>
                </c:pt>
                <c:pt idx="47">
                  <c:v>65.5</c:v>
                </c:pt>
                <c:pt idx="48">
                  <c:v>379.7</c:v>
                </c:pt>
                <c:pt idx="49">
                  <c:v>237.1</c:v>
                </c:pt>
                <c:pt idx="50">
                  <c:v>228</c:v>
                </c:pt>
                <c:pt idx="51">
                  <c:v>179.5</c:v>
                </c:pt>
                <c:pt idx="52">
                  <c:v>248.9</c:v>
                </c:pt>
                <c:pt idx="53">
                  <c:v>173.4</c:v>
                </c:pt>
                <c:pt idx="54">
                  <c:v>335.8</c:v>
                </c:pt>
                <c:pt idx="55">
                  <c:v>559.79999999999905</c:v>
                </c:pt>
                <c:pt idx="56">
                  <c:v>112.5</c:v>
                </c:pt>
                <c:pt idx="57">
                  <c:v>396.6</c:v>
                </c:pt>
                <c:pt idx="58">
                  <c:v>398.3</c:v>
                </c:pt>
                <c:pt idx="59">
                  <c:v>453.1</c:v>
                </c:pt>
                <c:pt idx="60">
                  <c:v>73.900000000000006</c:v>
                </c:pt>
                <c:pt idx="61">
                  <c:v>52.5</c:v>
                </c:pt>
                <c:pt idx="62">
                  <c:v>328.4</c:v>
                </c:pt>
                <c:pt idx="63">
                  <c:v>246.9</c:v>
                </c:pt>
                <c:pt idx="64">
                  <c:v>72.900000000000006</c:v>
                </c:pt>
                <c:pt idx="65">
                  <c:v>401</c:v>
                </c:pt>
                <c:pt idx="66">
                  <c:v>92.8</c:v>
                </c:pt>
                <c:pt idx="67">
                  <c:v>156.30000000000001</c:v>
                </c:pt>
                <c:pt idx="68">
                  <c:v>285.8</c:v>
                </c:pt>
                <c:pt idx="69">
                  <c:v>284.7</c:v>
                </c:pt>
                <c:pt idx="70">
                  <c:v>235.4</c:v>
                </c:pt>
                <c:pt idx="71">
                  <c:v>509.2</c:v>
                </c:pt>
                <c:pt idx="72">
                  <c:v>588.6</c:v>
                </c:pt>
                <c:pt idx="73">
                  <c:v>410.6</c:v>
                </c:pt>
                <c:pt idx="74">
                  <c:v>474.1</c:v>
                </c:pt>
                <c:pt idx="75">
                  <c:v>258.10000000000002</c:v>
                </c:pt>
                <c:pt idx="76">
                  <c:v>113.6</c:v>
                </c:pt>
                <c:pt idx="77">
                  <c:v>57.9</c:v>
                </c:pt>
                <c:pt idx="78">
                  <c:v>385.8</c:v>
                </c:pt>
                <c:pt idx="79">
                  <c:v>320.7</c:v>
                </c:pt>
                <c:pt idx="80">
                  <c:v>220.4</c:v>
                </c:pt>
                <c:pt idx="81">
                  <c:v>346.9</c:v>
                </c:pt>
                <c:pt idx="82">
                  <c:v>66.5</c:v>
                </c:pt>
                <c:pt idx="83">
                  <c:v>65.900000000000006</c:v>
                </c:pt>
                <c:pt idx="84">
                  <c:v>53.2</c:v>
                </c:pt>
                <c:pt idx="85">
                  <c:v>181.4</c:v>
                </c:pt>
                <c:pt idx="86">
                  <c:v>61.7</c:v>
                </c:pt>
                <c:pt idx="87">
                  <c:v>128.4</c:v>
                </c:pt>
                <c:pt idx="88">
                  <c:v>280</c:v>
                </c:pt>
                <c:pt idx="89">
                  <c:v>298.39999999999998</c:v>
                </c:pt>
                <c:pt idx="90">
                  <c:v>481.6</c:v>
                </c:pt>
                <c:pt idx="91">
                  <c:v>121.7</c:v>
                </c:pt>
                <c:pt idx="92">
                  <c:v>340</c:v>
                </c:pt>
                <c:pt idx="93">
                  <c:v>367.9</c:v>
                </c:pt>
                <c:pt idx="94">
                  <c:v>161.9</c:v>
                </c:pt>
                <c:pt idx="95">
                  <c:v>126.8</c:v>
                </c:pt>
                <c:pt idx="96">
                  <c:v>704.6</c:v>
                </c:pt>
                <c:pt idx="97">
                  <c:v>399.9</c:v>
                </c:pt>
                <c:pt idx="98">
                  <c:v>178.9</c:v>
                </c:pt>
                <c:pt idx="99">
                  <c:v>152</c:v>
                </c:pt>
                <c:pt idx="100">
                  <c:v>52.2</c:v>
                </c:pt>
                <c:pt idx="101">
                  <c:v>150.19999999999999</c:v>
                </c:pt>
                <c:pt idx="102">
                  <c:v>471</c:v>
                </c:pt>
                <c:pt idx="103">
                  <c:v>353.2</c:v>
                </c:pt>
                <c:pt idx="104">
                  <c:v>243.7</c:v>
                </c:pt>
                <c:pt idx="105">
                  <c:v>107.2</c:v>
                </c:pt>
                <c:pt idx="106">
                  <c:v>348.8</c:v>
                </c:pt>
                <c:pt idx="107">
                  <c:v>70.599999999999895</c:v>
                </c:pt>
                <c:pt idx="108">
                  <c:v>411.9</c:v>
                </c:pt>
                <c:pt idx="109">
                  <c:v>268.89999999999998</c:v>
                </c:pt>
                <c:pt idx="110">
                  <c:v>205.6</c:v>
                </c:pt>
                <c:pt idx="111">
                  <c:v>164.6</c:v>
                </c:pt>
                <c:pt idx="112">
                  <c:v>205.3</c:v>
                </c:pt>
                <c:pt idx="113">
                  <c:v>345.5</c:v>
                </c:pt>
                <c:pt idx="114">
                  <c:v>142.6</c:v>
                </c:pt>
                <c:pt idx="115">
                  <c:v>204.7</c:v>
                </c:pt>
                <c:pt idx="116">
                  <c:v>417.3</c:v>
                </c:pt>
                <c:pt idx="117">
                  <c:v>287.2</c:v>
                </c:pt>
                <c:pt idx="118">
                  <c:v>340.6</c:v>
                </c:pt>
                <c:pt idx="119">
                  <c:v>276.8</c:v>
                </c:pt>
                <c:pt idx="120">
                  <c:v>61.5</c:v>
                </c:pt>
                <c:pt idx="121">
                  <c:v>72.2</c:v>
                </c:pt>
                <c:pt idx="122">
                  <c:v>160.4</c:v>
                </c:pt>
                <c:pt idx="123">
                  <c:v>458.4</c:v>
                </c:pt>
                <c:pt idx="124">
                  <c:v>301.89999999999998</c:v>
                </c:pt>
                <c:pt idx="125">
                  <c:v>239.4</c:v>
                </c:pt>
                <c:pt idx="126">
                  <c:v>148.69999999999999</c:v>
                </c:pt>
                <c:pt idx="127">
                  <c:v>58.3</c:v>
                </c:pt>
                <c:pt idx="128">
                  <c:v>157.4</c:v>
                </c:pt>
                <c:pt idx="129">
                  <c:v>415.4</c:v>
                </c:pt>
                <c:pt idx="130">
                  <c:v>255.6</c:v>
                </c:pt>
                <c:pt idx="131">
                  <c:v>164.2</c:v>
                </c:pt>
                <c:pt idx="132">
                  <c:v>546.4</c:v>
                </c:pt>
                <c:pt idx="133">
                  <c:v>184.4</c:v>
                </c:pt>
                <c:pt idx="134">
                  <c:v>128.5</c:v>
                </c:pt>
                <c:pt idx="135">
                  <c:v>324.39999999999998</c:v>
                </c:pt>
                <c:pt idx="136">
                  <c:v>108.9</c:v>
                </c:pt>
                <c:pt idx="137">
                  <c:v>72.2</c:v>
                </c:pt>
                <c:pt idx="138">
                  <c:v>111.3</c:v>
                </c:pt>
                <c:pt idx="139">
                  <c:v>85.2</c:v>
                </c:pt>
                <c:pt idx="140">
                  <c:v>174.7</c:v>
                </c:pt>
                <c:pt idx="141">
                  <c:v>230.4</c:v>
                </c:pt>
                <c:pt idx="142">
                  <c:v>335.8</c:v>
                </c:pt>
                <c:pt idx="143">
                  <c:v>192.9</c:v>
                </c:pt>
                <c:pt idx="144">
                  <c:v>258.10000000000002</c:v>
                </c:pt>
                <c:pt idx="145">
                  <c:v>219.4</c:v>
                </c:pt>
                <c:pt idx="146">
                  <c:v>367.5</c:v>
                </c:pt>
                <c:pt idx="147">
                  <c:v>127.4</c:v>
                </c:pt>
                <c:pt idx="148">
                  <c:v>419.2</c:v>
                </c:pt>
                <c:pt idx="149">
                  <c:v>136.30000000000001</c:v>
                </c:pt>
                <c:pt idx="150">
                  <c:v>214.3</c:v>
                </c:pt>
                <c:pt idx="151">
                  <c:v>467.4</c:v>
                </c:pt>
                <c:pt idx="152">
                  <c:v>106.7</c:v>
                </c:pt>
                <c:pt idx="153">
                  <c:v>130.19999999999999</c:v>
                </c:pt>
                <c:pt idx="154">
                  <c:v>60.9</c:v>
                </c:pt>
                <c:pt idx="155">
                  <c:v>526.5</c:v>
                </c:pt>
                <c:pt idx="156">
                  <c:v>676.5</c:v>
                </c:pt>
                <c:pt idx="157">
                  <c:v>317.60000000000002</c:v>
                </c:pt>
                <c:pt idx="158">
                  <c:v>62</c:v>
                </c:pt>
                <c:pt idx="159">
                  <c:v>506.8</c:v>
                </c:pt>
                <c:pt idx="160">
                  <c:v>50.8</c:v>
                </c:pt>
                <c:pt idx="161">
                  <c:v>143.69999999999999</c:v>
                </c:pt>
                <c:pt idx="162">
                  <c:v>359.6</c:v>
                </c:pt>
                <c:pt idx="163">
                  <c:v>252.7</c:v>
                </c:pt>
                <c:pt idx="164">
                  <c:v>578.5</c:v>
                </c:pt>
                <c:pt idx="165">
                  <c:v>63</c:v>
                </c:pt>
                <c:pt idx="166">
                  <c:v>45.7</c:v>
                </c:pt>
                <c:pt idx="167">
                  <c:v>211.6</c:v>
                </c:pt>
                <c:pt idx="168">
                  <c:v>94.8</c:v>
                </c:pt>
                <c:pt idx="169">
                  <c:v>313.60000000000002</c:v>
                </c:pt>
                <c:pt idx="170">
                  <c:v>292.5</c:v>
                </c:pt>
                <c:pt idx="171">
                  <c:v>144.30000000000001</c:v>
                </c:pt>
                <c:pt idx="172">
                  <c:v>241</c:v>
                </c:pt>
                <c:pt idx="173">
                  <c:v>291</c:v>
                </c:pt>
                <c:pt idx="174">
                  <c:v>263.7</c:v>
                </c:pt>
                <c:pt idx="175">
                  <c:v>400.5</c:v>
                </c:pt>
                <c:pt idx="176">
                  <c:v>212.6</c:v>
                </c:pt>
                <c:pt idx="177">
                  <c:v>236.7</c:v>
                </c:pt>
                <c:pt idx="178">
                  <c:v>129.5</c:v>
                </c:pt>
                <c:pt idx="179">
                  <c:v>107.4</c:v>
                </c:pt>
                <c:pt idx="180">
                  <c:v>402.8</c:v>
                </c:pt>
                <c:pt idx="181">
                  <c:v>392.5</c:v>
                </c:pt>
                <c:pt idx="182">
                  <c:v>250.5</c:v>
                </c:pt>
                <c:pt idx="183">
                  <c:v>232.7</c:v>
                </c:pt>
                <c:pt idx="184">
                  <c:v>69.7</c:v>
                </c:pt>
                <c:pt idx="185">
                  <c:v>99</c:v>
                </c:pt>
                <c:pt idx="186">
                  <c:v>116.6</c:v>
                </c:pt>
                <c:pt idx="187">
                  <c:v>326</c:v>
                </c:pt>
                <c:pt idx="188">
                  <c:v>554.6</c:v>
                </c:pt>
                <c:pt idx="189">
                  <c:v>197.9</c:v>
                </c:pt>
                <c:pt idx="190">
                  <c:v>175.9</c:v>
                </c:pt>
                <c:pt idx="191">
                  <c:v>192.4</c:v>
                </c:pt>
                <c:pt idx="192">
                  <c:v>418.2</c:v>
                </c:pt>
                <c:pt idx="193">
                  <c:v>423.8</c:v>
                </c:pt>
                <c:pt idx="194">
                  <c:v>376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E9-9F4B-8E76-7A6531A57681}"/>
            </c:ext>
          </c:extLst>
        </c:ser>
        <c:ser>
          <c:idx val="2"/>
          <c:order val="1"/>
          <c:tx>
            <c:strRef>
              <c:f>'AMR THE PPP'!$F$1</c:f>
              <c:strCache>
                <c:ptCount val="1"/>
                <c:pt idx="0">
                  <c:v>3 Seg AMR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'AMR THE PPP'!$G$2:$G$196</c:f>
              <c:numCache>
                <c:formatCode>General</c:formatCode>
                <c:ptCount val="195"/>
                <c:pt idx="0">
                  <c:v>25.5</c:v>
                </c:pt>
                <c:pt idx="1">
                  <c:v>491.87</c:v>
                </c:pt>
                <c:pt idx="2">
                  <c:v>3200.74</c:v>
                </c:pt>
                <c:pt idx="3">
                  <c:v>10055.299999999999</c:v>
                </c:pt>
              </c:numCache>
            </c:numRef>
          </c:xVal>
          <c:yVal>
            <c:numRef>
              <c:f>'AMR THE PPP'!$F$2:$F$196</c:f>
              <c:numCache>
                <c:formatCode>General</c:formatCode>
                <c:ptCount val="195"/>
                <c:pt idx="0">
                  <c:v>474.94</c:v>
                </c:pt>
                <c:pt idx="1">
                  <c:v>242.2</c:v>
                </c:pt>
                <c:pt idx="2">
                  <c:v>72.94</c:v>
                </c:pt>
                <c:pt idx="3">
                  <c:v>65.56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E9-9F4B-8E76-7A6531A57681}"/>
            </c:ext>
          </c:extLst>
        </c:ser>
        <c:ser>
          <c:idx val="0"/>
          <c:order val="2"/>
          <c:tx>
            <c:strRef>
              <c:f>'AMR THE PPP'!$J$1</c:f>
              <c:strCache>
                <c:ptCount val="1"/>
                <c:pt idx="0">
                  <c:v>3 Seg Lwr CI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'AMR THE PPP'!$G$2:$G$5</c:f>
              <c:numCache>
                <c:formatCode>General</c:formatCode>
                <c:ptCount val="4"/>
                <c:pt idx="0">
                  <c:v>25.5</c:v>
                </c:pt>
                <c:pt idx="1">
                  <c:v>491.87</c:v>
                </c:pt>
                <c:pt idx="2">
                  <c:v>3200.74</c:v>
                </c:pt>
                <c:pt idx="3">
                  <c:v>10055.299999999999</c:v>
                </c:pt>
              </c:numCache>
            </c:numRef>
          </c:xVal>
          <c:yVal>
            <c:numRef>
              <c:f>'AMR THE PPP'!$J$2:$J$5</c:f>
              <c:numCache>
                <c:formatCode>General</c:formatCode>
                <c:ptCount val="4"/>
                <c:pt idx="0">
                  <c:v>438.79</c:v>
                </c:pt>
                <c:pt idx="1">
                  <c:v>205.1</c:v>
                </c:pt>
                <c:pt idx="2">
                  <c:v>13.23</c:v>
                </c:pt>
                <c:pt idx="3">
                  <c:v>-48.08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E9-9F4B-8E76-7A6531A57681}"/>
            </c:ext>
          </c:extLst>
        </c:ser>
        <c:ser>
          <c:idx val="3"/>
          <c:order val="3"/>
          <c:tx>
            <c:strRef>
              <c:f>'AMR THE PPP'!$K$1</c:f>
              <c:strCache>
                <c:ptCount val="1"/>
                <c:pt idx="0">
                  <c:v>3 Seg Upr CI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'AMR THE PPP'!$G$2:$G$5</c:f>
              <c:numCache>
                <c:formatCode>General</c:formatCode>
                <c:ptCount val="4"/>
                <c:pt idx="0">
                  <c:v>25.5</c:v>
                </c:pt>
                <c:pt idx="1">
                  <c:v>491.87</c:v>
                </c:pt>
                <c:pt idx="2">
                  <c:v>3200.74</c:v>
                </c:pt>
                <c:pt idx="3">
                  <c:v>10055.299999999999</c:v>
                </c:pt>
              </c:numCache>
            </c:numRef>
          </c:xVal>
          <c:yVal>
            <c:numRef>
              <c:f>'AMR THE PPP'!$K$2:$K$5</c:f>
              <c:numCache>
                <c:formatCode>General</c:formatCode>
                <c:ptCount val="4"/>
                <c:pt idx="0">
                  <c:v>511.1</c:v>
                </c:pt>
                <c:pt idx="1">
                  <c:v>279.39999999999998</c:v>
                </c:pt>
                <c:pt idx="2">
                  <c:v>132.63999999999999</c:v>
                </c:pt>
                <c:pt idx="3">
                  <c:v>179.2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E9-9F4B-8E76-7A6531A57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8530608"/>
        <c:axId val="1203853504"/>
      </c:scatterChart>
      <c:valAx>
        <c:axId val="1678530608"/>
        <c:scaling>
          <c:orientation val="minMax"/>
          <c:max val="1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Health Expenditure per capita PPP$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853504"/>
        <c:crosses val="autoZero"/>
        <c:crossBetween val="midCat"/>
        <c:majorUnit val="1000"/>
      </c:valAx>
      <c:valAx>
        <c:axId val="1203853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Mortality</a:t>
                </a:r>
                <a:r>
                  <a:rPr lang="en-GB" baseline="0"/>
                  <a:t> Amenable to Medical Care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530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1423-D2AA-4020-A106-D99A79FF824D}" type="datetimeFigureOut">
              <a:rPr lang="en-AU" smtClean="0"/>
              <a:t>24/6/21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3C221-464C-440E-B336-028A7BE19B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86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C221-464C-440E-B336-028A7BE19BE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C221-464C-440E-B336-028A7BE19BE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71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C221-464C-440E-B336-028A7BE19BE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24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C221-464C-440E-B336-028A7BE19BE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39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C221-464C-440E-B336-028A7BE19BE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5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3C221-464C-440E-B336-028A7BE19BE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5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8BC3-8167-41D8-8539-3B51A05E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C7B6A-CCA0-4C29-9341-0E63966A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6613-FC85-43A5-A370-F9B5F8F3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A7021-CA1A-469D-A496-AC755D38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A893-25EE-4194-991C-2BF11436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05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6349-BECE-48BA-9C35-CCF879BD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A5EE-C235-4EC3-98E5-4B4CE007F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7689-7D49-4F28-AE9D-6F9E8CAE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96A25-0D20-478F-9425-AAE669AB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3EF03-6ED0-4FA6-B399-50C18A5B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84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C1684-8127-4D8C-B454-37D5ECE5A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D8267-0C96-4497-8683-EC43B423C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F6BDD-3B92-4C98-BBA5-061DAB36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0CDE-596E-4DD9-B023-27DAB5E5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0D79-DE9F-4C7B-8A45-7D5CF28A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15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E4FB-F837-4D29-B038-979A1317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43C7-0B18-48E6-80AC-577F4988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CFEA4-FED1-4B08-82DC-DE975B85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BC52-E504-443A-A908-205764AD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4EEC-BA5F-45DB-8919-3E236BB8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99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24D1-8507-470D-AEE6-C8759CBC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BD10C-DC21-43CE-9903-BA0AB984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4F50-6287-4DCC-9B57-FFEB7CD3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9421-F0C3-413F-A0F9-ABF5A1D7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DCCE1-4A5C-4E40-B56F-B63ACBF7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8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C91E-150B-4823-9ECF-E2C8BA02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DD80-5750-4179-9648-3BBE664FE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98E30-F1F4-4EB4-AA38-01534CE0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6D316-A4EA-411D-BB01-26DA7C89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ACA9-308A-40B7-9919-32E94FC8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BE0F5-3C63-4D60-9008-8D645720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9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4659-4556-4367-9624-AD00DE1E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41555-FF47-4C7D-A212-BEFF28463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8E4ED-75BC-4AD8-B6EB-1E435E198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60317-8C47-4E2B-ADF0-E7CD06ADC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E1C9A-91D7-4B6D-984F-1CA4C0642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B3CCC-9C79-47E1-82D6-1A20A1E1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19021-91E6-4419-90CD-A953322C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C2A21-32DF-42C5-9244-427FBEE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8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708C-76DB-49F2-BB56-DE9102C3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BD1B6-41EF-4EE1-B9C4-25E7A83F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6C85C-9059-492A-A995-0FB9423B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0CAB6-EBC4-491A-80E0-50DAA0A2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6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B6A02-1E28-4717-93AA-7B16840F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94118-5EA3-4833-907E-A543EBFB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AF37-1DB5-4D99-9A71-8558B4A5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63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4490-A423-433E-9304-8E345D02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AD8C-39A4-41D1-9256-A7C61C1C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69454-4F57-4B24-91CA-E38ED26F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D4105-D4E9-4FBD-833A-FE4C40BE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7F2B-5DE4-4564-8A79-3F07874C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8C9AC-8BD4-4D73-8E62-3AB6BFF3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32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EE94-F38B-4C6E-A972-CFA4D446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E0FDA-7857-4148-A00A-B8AF0752B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7AE0B-D2ED-4061-B011-E58B26278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838B2-B5BF-474F-BC05-D13D27B5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5220B-B99E-40F4-BE62-3D609AC2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844EE-43A6-4F43-BDA4-7E5C0766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88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0FD2C-861F-4BEA-B47F-7AA92D92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1D3F-A901-4FC8-9D6A-2E7958C39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BE7F3-C22D-44FA-9116-E9F4BD662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00DA-0D79-4C43-9061-88742AB137C5}" type="datetimeFigureOut">
              <a:rPr lang="en-AU" smtClean="0"/>
              <a:t>24/6/21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E2BAC-7F59-4726-8236-C532F6BDF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05E0A-F0E4-4C0A-8B4C-CC0B6FD1D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D74DD-71DC-4710-B4D5-E7DD11D5F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67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Martin </a:t>
            </a:r>
            <a:r>
              <a:rPr lang="en-AU" dirty="0" err="1"/>
              <a:t>Hensher</a:t>
            </a:r>
            <a:r>
              <a:rPr lang="en-A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12567-73EF-8147-86DA-39C08DFBD703}"/>
              </a:ext>
            </a:extLst>
          </p:cNvPr>
          <p:cNvSpPr txBox="1"/>
          <p:nvPr/>
        </p:nvSpPr>
        <p:spPr>
          <a:xfrm>
            <a:off x="838200" y="2119509"/>
            <a:ext cx="7368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Deakin Health Economics</a:t>
            </a:r>
          </a:p>
          <a:p>
            <a:r>
              <a:rPr lang="en-AU" sz="2800" b="1" dirty="0"/>
              <a:t>Health System Financing &amp; Sustainability Stream</a:t>
            </a:r>
          </a:p>
          <a:p>
            <a:endParaRPr lang="en-AU" sz="2800" b="1" dirty="0"/>
          </a:p>
          <a:p>
            <a:r>
              <a:rPr lang="en-AU" sz="2800" b="1" dirty="0" err="1"/>
              <a:t>martin.hensher@deakin.edu.au</a:t>
            </a:r>
            <a:endParaRPr lang="en-AU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A4D70-8C6C-7F49-921E-83EFDF9E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84" y="4998720"/>
            <a:ext cx="390661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3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3AB067-1D4F-ED48-84D1-40E70E24F740}"/>
              </a:ext>
            </a:extLst>
          </p:cNvPr>
          <p:cNvSpPr/>
          <p:nvPr/>
        </p:nvSpPr>
        <p:spPr>
          <a:xfrm>
            <a:off x="2547852" y="1229388"/>
            <a:ext cx="4995948" cy="495912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95742-851A-0248-86F7-8DE99DEAE2A8}"/>
              </a:ext>
            </a:extLst>
          </p:cNvPr>
          <p:cNvSpPr txBox="1"/>
          <p:nvPr/>
        </p:nvSpPr>
        <p:spPr>
          <a:xfrm>
            <a:off x="3058190" y="2094968"/>
            <a:ext cx="1760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Health Care Systems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and the Environmental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1D98B-BAA4-F84C-A25B-83C9ED5CB2A9}"/>
              </a:ext>
            </a:extLst>
          </p:cNvPr>
          <p:cNvSpPr txBox="1"/>
          <p:nvPr/>
        </p:nvSpPr>
        <p:spPr>
          <a:xfrm>
            <a:off x="5052059" y="1925461"/>
            <a:ext cx="1839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Resilient Health Care Systems – Financing, Environment, Complexity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83178-782F-BB42-9137-403D4CD6D424}"/>
              </a:ext>
            </a:extLst>
          </p:cNvPr>
          <p:cNvSpPr txBox="1"/>
          <p:nvPr/>
        </p:nvSpPr>
        <p:spPr>
          <a:xfrm>
            <a:off x="3165215" y="4081291"/>
            <a:ext cx="1546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Health Care and the Human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441CA-3C0D-5E48-9AF7-EF5C36B1DC72}"/>
              </a:ext>
            </a:extLst>
          </p:cNvPr>
          <p:cNvSpPr txBox="1"/>
          <p:nvPr/>
        </p:nvSpPr>
        <p:spPr>
          <a:xfrm>
            <a:off x="5198644" y="4081290"/>
            <a:ext cx="1546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Reducing Overuse and Improving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D90B6-5418-1D47-8929-64C252A7EB0B}"/>
              </a:ext>
            </a:extLst>
          </p:cNvPr>
          <p:cNvSpPr txBox="1"/>
          <p:nvPr/>
        </p:nvSpPr>
        <p:spPr>
          <a:xfrm>
            <a:off x="571500" y="438465"/>
            <a:ext cx="995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Sustainable Health Systems in the Anthropocene Era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2FBBB-EBA0-C44C-9D76-9DC7D77D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84" y="4998720"/>
            <a:ext cx="390661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4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D90B6-5418-1D47-8929-64C252A7EB0B}"/>
              </a:ext>
            </a:extLst>
          </p:cNvPr>
          <p:cNvSpPr txBox="1"/>
          <p:nvPr/>
        </p:nvSpPr>
        <p:spPr>
          <a:xfrm>
            <a:off x="571500" y="438465"/>
            <a:ext cx="849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Health Systems and the Environmental Crisis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2FBBB-EBA0-C44C-9D76-9DC7D77D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84" y="4998720"/>
            <a:ext cx="3906616" cy="1859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07689-7C41-FB42-8036-5EC60FB88AB1}"/>
              </a:ext>
            </a:extLst>
          </p:cNvPr>
          <p:cNvSpPr txBox="1"/>
          <p:nvPr/>
        </p:nvSpPr>
        <p:spPr>
          <a:xfrm>
            <a:off x="571500" y="2072640"/>
            <a:ext cx="9685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Incorporating environmental impacts into the economic evaluation of health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Measuring environmental impacts of health care and the use of performance and improvement metrics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BB11D-0B25-BB4D-B508-2F2CEFA4B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493951"/>
            <a:ext cx="5120640" cy="21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D90B6-5418-1D47-8929-64C252A7EB0B}"/>
              </a:ext>
            </a:extLst>
          </p:cNvPr>
          <p:cNvSpPr txBox="1"/>
          <p:nvPr/>
        </p:nvSpPr>
        <p:spPr>
          <a:xfrm>
            <a:off x="571500" y="438465"/>
            <a:ext cx="569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Resilient Health Care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2FBBB-EBA0-C44C-9D76-9DC7D77D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84" y="4998720"/>
            <a:ext cx="3906616" cy="1859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07689-7C41-FB42-8036-5EC60FB88AB1}"/>
              </a:ext>
            </a:extLst>
          </p:cNvPr>
          <p:cNvSpPr txBox="1"/>
          <p:nvPr/>
        </p:nvSpPr>
        <p:spPr>
          <a:xfrm>
            <a:off x="571500" y="1276410"/>
            <a:ext cx="96850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Ecological economics and health economics - 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Post-growth health care systems – implications for health care of ecological macroeconomic models (e.g. steady state and degrowth economics)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Policy, organisation and regulation of health care in a post-growth era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B4207-01FD-064F-8586-7FA130A6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" y="4998720"/>
            <a:ext cx="5692140" cy="16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D90B6-5418-1D47-8929-64C252A7EB0B}"/>
              </a:ext>
            </a:extLst>
          </p:cNvPr>
          <p:cNvSpPr txBox="1"/>
          <p:nvPr/>
        </p:nvSpPr>
        <p:spPr>
          <a:xfrm>
            <a:off x="571500" y="438465"/>
            <a:ext cx="847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Enough Healthcare for the World’s Poorest?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2FBBB-EBA0-C44C-9D76-9DC7D77D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84" y="4998720"/>
            <a:ext cx="3906616" cy="185928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71A0069-E64C-2B44-AF19-D5D24C647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933356"/>
              </p:ext>
            </p:extLst>
          </p:nvPr>
        </p:nvGraphicFramePr>
        <p:xfrm>
          <a:off x="571499" y="1286934"/>
          <a:ext cx="5151967" cy="356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068F72C-F234-B64B-B64E-5B112432B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156336"/>
              </p:ext>
            </p:extLst>
          </p:nvPr>
        </p:nvGraphicFramePr>
        <p:xfrm>
          <a:off x="6095999" y="1084796"/>
          <a:ext cx="5151967" cy="37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71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D90B6-5418-1D47-8929-64C252A7EB0B}"/>
              </a:ext>
            </a:extLst>
          </p:cNvPr>
          <p:cNvSpPr txBox="1"/>
          <p:nvPr/>
        </p:nvSpPr>
        <p:spPr>
          <a:xfrm>
            <a:off x="571500" y="438465"/>
            <a:ext cx="5997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Overuse and Overconsumption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2FBBB-EBA0-C44C-9D76-9DC7D77D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84" y="4998720"/>
            <a:ext cx="3906616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F6DC6-732A-2A40-BA26-97405D4AF44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4100" y="1003732"/>
            <a:ext cx="8305800" cy="426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9C2B8-8D87-604C-8839-9124B6320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00" y="5124044"/>
            <a:ext cx="3784180" cy="1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9254</TotalTime>
  <Words>195</Words>
  <Application>Microsoft Macintosh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Martin Hensher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afternoon of inspiration</dc:title>
  <dc:creator>rebecca patrick</dc:creator>
  <cp:lastModifiedBy>Martin Hensher</cp:lastModifiedBy>
  <cp:revision>149</cp:revision>
  <dcterms:created xsi:type="dcterms:W3CDTF">2018-09-17T06:28:58Z</dcterms:created>
  <dcterms:modified xsi:type="dcterms:W3CDTF">2021-06-24T05:53:56Z</dcterms:modified>
</cp:coreProperties>
</file>